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5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1"/>
  </p:notesMasterIdLst>
  <p:sldIdLst>
    <p:sldId id="5515" r:id="rId2"/>
    <p:sldId id="5522" r:id="rId3"/>
    <p:sldId id="5518" r:id="rId4"/>
    <p:sldId id="5511" r:id="rId5"/>
    <p:sldId id="5523" r:id="rId6"/>
    <p:sldId id="5524" r:id="rId7"/>
    <p:sldId id="5525" r:id="rId8"/>
    <p:sldId id="5510" r:id="rId9"/>
    <p:sldId id="552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Roboto Light" panose="02000000000000000000" pitchFamily="2" charset="0"/>
      <p:regular r:id="rId18"/>
    </p:embeddedFont>
    <p:embeddedFont>
      <p:font typeface="Roboto Medium" panose="02000000000000000000" pitchFamily="2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Burenchev" userId="8912a99c1a66b69a" providerId="LiveId" clId="{1EAD0B48-EC42-4825-BFE9-E50E13BE437C}"/>
    <pc:docChg chg="modSld">
      <pc:chgData name="Alexander Burenchev" userId="8912a99c1a66b69a" providerId="LiveId" clId="{1EAD0B48-EC42-4825-BFE9-E50E13BE437C}" dt="2024-05-21T12:54:23.224" v="168"/>
      <pc:docMkLst>
        <pc:docMk/>
      </pc:docMkLst>
      <pc:sldChg chg="addSp modSp modTransition modAnim">
        <pc:chgData name="Alexander Burenchev" userId="8912a99c1a66b69a" providerId="LiveId" clId="{1EAD0B48-EC42-4825-BFE9-E50E13BE437C}" dt="2024-05-21T12:53:48.923" v="76"/>
        <pc:sldMkLst>
          <pc:docMk/>
          <pc:sldMk cId="2429104762" sldId="5510"/>
        </pc:sldMkLst>
        <pc:picChg chg="add mod">
          <ac:chgData name="Alexander Burenchev" userId="8912a99c1a66b69a" providerId="LiveId" clId="{1EAD0B48-EC42-4825-BFE9-E50E13BE437C}" dt="2024-05-21T12:53:35.104" v="36" actId="1440"/>
          <ac:picMkLst>
            <pc:docMk/>
            <pc:sldMk cId="2429104762" sldId="5510"/>
            <ac:picMk id="16" creationId="{676442F1-07E5-446D-897A-4F4D9136F121}"/>
          </ac:picMkLst>
        </pc:picChg>
      </pc:sldChg>
      <pc:sldChg chg="modTransition modAnim">
        <pc:chgData name="Alexander Burenchev" userId="8912a99c1a66b69a" providerId="LiveId" clId="{1EAD0B48-EC42-4825-BFE9-E50E13BE437C}" dt="2024-05-21T12:54:23.199" v="111"/>
        <pc:sldMkLst>
          <pc:docMk/>
          <pc:sldMk cId="169951055" sldId="5523"/>
        </pc:sldMkLst>
      </pc:sldChg>
      <pc:sldChg chg="modTransition modAnim">
        <pc:chgData name="Alexander Burenchev" userId="8912a99c1a66b69a" providerId="LiveId" clId="{1EAD0B48-EC42-4825-BFE9-E50E13BE437C}" dt="2024-05-21T12:54:23.218" v="153"/>
        <pc:sldMkLst>
          <pc:docMk/>
          <pc:sldMk cId="1910498630" sldId="5524"/>
        </pc:sldMkLst>
      </pc:sldChg>
      <pc:sldChg chg="addSp modSp modTransition modAnim">
        <pc:chgData name="Alexander Burenchev" userId="8912a99c1a66b69a" providerId="LiveId" clId="{1EAD0B48-EC42-4825-BFE9-E50E13BE437C}" dt="2024-05-21T12:54:23.224" v="168"/>
        <pc:sldMkLst>
          <pc:docMk/>
          <pc:sldMk cId="1511233427" sldId="5525"/>
        </pc:sldMkLst>
        <pc:spChg chg="add mod">
          <ac:chgData name="Alexander Burenchev" userId="8912a99c1a66b69a" providerId="LiveId" clId="{1EAD0B48-EC42-4825-BFE9-E50E13BE437C}" dt="2024-05-21T12:51:37.230" v="27" actId="20577"/>
          <ac:spMkLst>
            <pc:docMk/>
            <pc:sldMk cId="1511233427" sldId="5525"/>
            <ac:spMk id="2" creationId="{35D2F164-2CFF-4E3D-89E8-28F748C9E339}"/>
          </ac:spMkLst>
        </pc:spChg>
        <pc:picChg chg="add mod">
          <ac:chgData name="Alexander Burenchev" userId="8912a99c1a66b69a" providerId="LiveId" clId="{1EAD0B48-EC42-4825-BFE9-E50E13BE437C}" dt="2024-05-21T12:52:12.614" v="30" actId="1076"/>
          <ac:picMkLst>
            <pc:docMk/>
            <pc:sldMk cId="1511233427" sldId="5525"/>
            <ac:picMk id="3" creationId="{E77C82A0-7CB5-4F4E-BFA6-9FFB073F4DC4}"/>
          </ac:picMkLst>
        </pc:picChg>
      </pc:sldChg>
    </pc:docChg>
  </pc:docChgLst>
  <pc:docChgLst>
    <pc:chgData name="Alexander Burenchev" userId="8912a99c1a66b69a" providerId="LiveId" clId="{87E0A12A-DDB6-4F48-B1FC-CFB2376F81C3}"/>
    <pc:docChg chg="addSld modSld">
      <pc:chgData name="Alexander Burenchev" userId="8912a99c1a66b69a" providerId="LiveId" clId="{87E0A12A-DDB6-4F48-B1FC-CFB2376F81C3}" dt="2024-05-21T13:46:09.555" v="2"/>
      <pc:docMkLst>
        <pc:docMk/>
      </pc:docMkLst>
      <pc:sldChg chg="addSp new add">
        <pc:chgData name="Alexander Burenchev" userId="8912a99c1a66b69a" providerId="LiveId" clId="{87E0A12A-DDB6-4F48-B1FC-CFB2376F81C3}" dt="2024-05-21T13:46:09.555" v="2"/>
        <pc:sldMkLst>
          <pc:docMk/>
          <pc:sldMk cId="567816164" sldId="5526"/>
        </pc:sldMkLst>
        <pc:picChg chg="add">
          <ac:chgData name="Alexander Burenchev" userId="8912a99c1a66b69a" providerId="LiveId" clId="{87E0A12A-DDB6-4F48-B1FC-CFB2376F81C3}" dt="2024-05-21T13:46:09.555" v="2"/>
          <ac:picMkLst>
            <pc:docMk/>
            <pc:sldMk cId="567816164" sldId="5526"/>
            <ac:picMk id="2" creationId="{7FEA3511-AFC3-46D9-A1B6-C7A42948A3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9DAE8-E366-4077-B78D-02559902C27C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C5362-ED1E-442D-95F4-A6792EB4C3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83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C5362-ED1E-442D-95F4-A6792EB4C36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58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3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17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29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36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4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00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39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51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2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5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69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0675DF-8E03-4577-8596-ABB27396AF0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69277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5LCJIZWlnaHQiOjEuMCwiQkdDb2xvciI6NSwiQnJpZ2h0bmVzcyI6MC4wLCJSYW5kb21BZGp1c3RtZW50cyI6bnVsbCwiQm9yZGVyV2lkdGgiOjAuMCwiQm9yZGVyU3R5bGUiOjEsIkJvcmRlckNvbG9yIjo1LCJCb3JkZXJUcmFuc3BlcmFuY3kiOjAuMCwiUG9zaXRpb24iOjE4LCJTY2FsZSI6NSwiUm90YXRpb24iOj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E4LCJIZWlnaHQiOjEuMCwiQkdDb2xvciI6NSwiQnJpZ2h0bmVzcyI6MC4wLCJSYW5kb21BZGp1c3RtZW50cyI6W1swLjAwMjI2LDAuMjYxMDVdXSwiQm9yZGVyV2lkdGgiOjEuMCwiQm9yZGVyU3R5bGUiOjEsIkJvcmRlckNvbG9yIjo1LCJCb3JkZXJUcmFuc3BlcmFuY3kiOjAuMCwiUG9zaXRpb24iOjEwLCJTY2FsZSI6MiwiUm90YXRpb24iOjAuMCwiTWluaW11bSI6MSwiTWF4aW11bSI6MSwiVGV4dHVyZVNoYXBlIjpudWxsLCJQYXR0ZXJuVHlwZSI6MCwiVHJhbnNwYXJlbmN5IjoxLjAsIk5ld1NoYXBlTmV3U2xpZGUiOmZhbHNlLCJTb2Z0RWRnZXMiOmZhbHNlLCJXaWR0aEZhY3QiOjAuMCwiSGVpZ2h0RmFjdCI6MC4wLCJPdmVybGF5UGFyZW50Ijp0cnVlfV0sIlNlY29uZGFyeVNoYXBlIjpudWxsLCJNb2R1bGVTaGFwZSI6OSwiTW9kdWxlX0FkZFNoYXBlcyI6W3siQ29uY2VwdF9TaGFwZSI6OSwiSGVpZ2h0IjoxLjAsIkJHQ29sb3IiOjYsIkJyaWdodG5lc3MiOjAuMCwiUmFuZG9tQWRqdXN0bWVudHMiOm51bGwsIkJvcmRlcldpZHRoIjowLjAsIkJvcmRlclN0eWxlIjoxLCJCb3JkZXJDb2xvciI6NSwiQm9yZGVyVHJhbnNwZXJhbmN5IjowLjAsIlBvc2l0aW9uIjozMCwiU2NhbGUiOjEsIlJvdGF0aW9uIjowLjAsIk1pbmltdW0iOjEsIk1heGltdW0iOjEsIlRleHR1cmVTaGFwZSI6bnVsbCwiUGF0dGVyblR5cGUiOjAsIlRyYW5zcGFyZW5jeSI6MC4wLCJOZXdTaGFwZU5ld1NsaWRlIjpmYWxzZSwiU29mdEVkZ2VzIjp0cnVlLCJXaWR0aEZhY3QiOjAuMCwiSGVpZ2h0RmFjdCI6MC4wLCJPdmVybGF5UGFyZW50Ijp0cnVlfSx7IkNvbmNlcHRfU2hhcGUiOjksIkhlaWdodCI6MS4wLCJCR0NvbG9yIjo2LCJCcmlnaHRuZXNzIjowLjAsIlJhbmRvbUFkanVzdG1lbnRzIjpudWxsLCJCb3JkZXJXaWR0aCI6MC4wLCJCb3JkZXJTdHlsZSI6MSwiQm9yZGVyQ29sb3IiOjUsIkJvcmRlclRyYW5zcGVyYW5jeSI6MC4wLCJQb3NpdGlvbiI6MTEsIlNjYWxlIjoyOSwiUm90YXRpb24iOjAuMCwiTWluaW11bSI6MSwiTWF4aW11bSI6MSwiVGV4dHVyZVNoYXBlIjpudWxsLCJQYXR0ZXJuVHlwZSI6MCwiVHJhbnNwYXJlbmN5IjowLjAsIk5ld1NoYXBlTmV3U2xpZGUiOmZhbHNlLCJTb2Z0RWRnZXMiOmZhbHNlLCJXaWR0aEZhY3QiOjAuMCwiSGVpZ2h0RmFjdCI6MC4wLCJPdmVybGF5UGFyZW50IjpmYWxzZX1dLCJPdmVybGF5TW9kdWxlIjowLCJNb2R1bGVBZGp1c3RtZW50cyI6bnVsbCwiUmVjdGFuZ2xlU21vb3RoIjp0cnVlLCJSZWN0YW5nbGVTbW9vdGhSYWRpdXMiOjAuMDExMSwiQm9yZGVyU3R5bGUiOjAsIlNldEJHQmxvY2tzIjpmYWxzZSwiTWVyZ2VNb2R1bGUiOjB9LCJHcmFkaWVudCI6MiwiRm9udFRpdGxlIjoiQXJpYWwiLCJGb250VGV4dCI6IkFyaWFsIE5hcnJvdyIsIkZvbnRVcHBlcmNhc2UiOnRydWUsIlNoYXBlQ29uY2VwdCI6Mi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6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6.jpg"/><Relationship Id="rId4" Type="http://schemas.openxmlformats.org/officeDocument/2006/relationships/tags" Target="../tags/tag9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Concpt_Shape12PR">
            <a:extLst>
              <a:ext uri="{FF2B5EF4-FFF2-40B4-BE49-F238E27FC236}">
                <a16:creationId xmlns:a16="http://schemas.microsoft.com/office/drawing/2014/main" id="{250165A6-2FB8-48F6-828C-9409208EAF6F}"/>
              </a:ext>
            </a:extLst>
          </p:cNvPr>
          <p:cNvSpPr/>
          <p:nvPr/>
        </p:nvSpPr>
        <p:spPr>
          <a:xfrm>
            <a:off x="11460482" y="-731520"/>
            <a:ext cx="1463040" cy="1463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-Concpt_Shape13">
            <a:extLst>
              <a:ext uri="{FF2B5EF4-FFF2-40B4-BE49-F238E27FC236}">
                <a16:creationId xmlns:a16="http://schemas.microsoft.com/office/drawing/2014/main" id="{C2E64FBF-0235-4FCD-AF27-FA21F4144FD7}"/>
              </a:ext>
            </a:extLst>
          </p:cNvPr>
          <p:cNvSpPr/>
          <p:nvPr/>
        </p:nvSpPr>
        <p:spPr>
          <a:xfrm>
            <a:off x="11455281" y="297807"/>
            <a:ext cx="438912" cy="438912"/>
          </a:xfrm>
          <a:prstGeom prst="donut">
            <a:avLst>
              <a:gd name="adj" fmla="val 135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38E01B2F-522A-42A2-9514-6DE58BDBDF2A}"/>
              </a:ext>
            </a:extLst>
          </p:cNvPr>
          <p:cNvGrpSpPr/>
          <p:nvPr/>
        </p:nvGrpSpPr>
        <p:grpSpPr>
          <a:xfrm>
            <a:off x="485215" y="441323"/>
            <a:ext cx="11099498" cy="5975364"/>
            <a:chOff x="485215" y="441323"/>
            <a:chExt cx="11099498" cy="5975364"/>
          </a:xfrm>
        </p:grpSpPr>
        <p:pic>
          <p:nvPicPr>
            <p:cNvPr id="4" name="-Dynamic 24" descr="Abstract">
              <a:extLst>
                <a:ext uri="{FF2B5EF4-FFF2-40B4-BE49-F238E27FC236}">
                  <a16:creationId xmlns:a16="http://schemas.microsoft.com/office/drawing/2014/main" id="{ABD15C43-26F0-4F45-A8ED-7648FC139CF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24" b="9624"/>
            <a:stretch/>
          </p:blipFill>
          <p:spPr>
            <a:xfrm>
              <a:off x="485215" y="441323"/>
              <a:ext cx="11099498" cy="5975364"/>
            </a:xfrm>
            <a:prstGeom prst="roundRect">
              <a:avLst>
                <a:gd name="adj" fmla="val 2265"/>
              </a:avLst>
            </a:prstGeom>
          </p:spPr>
        </p:pic>
        <p:sp>
          <p:nvSpPr>
            <p:cNvPr id="5" name="Shape 35">
              <a:extLst>
                <a:ext uri="{FF2B5EF4-FFF2-40B4-BE49-F238E27FC236}">
                  <a16:creationId xmlns:a16="http://schemas.microsoft.com/office/drawing/2014/main" id="{B2842930-86F5-4996-B106-05D81FF8312D}"/>
                </a:ext>
              </a:extLst>
            </p:cNvPr>
            <p:cNvSpPr/>
            <p:nvPr/>
          </p:nvSpPr>
          <p:spPr>
            <a:xfrm>
              <a:off x="485215" y="441325"/>
              <a:ext cx="11099498" cy="5975349"/>
            </a:xfrm>
            <a:prstGeom prst="roundRect">
              <a:avLst>
                <a:gd name="adj" fmla="val 2265"/>
              </a:avLst>
            </a:prstGeom>
            <a:solidFill>
              <a:schemeClr val="tx1">
                <a:lumMod val="100000"/>
                <a:alpha val="68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-Title46">
              <a:extLst>
                <a:ext uri="{FF2B5EF4-FFF2-40B4-BE49-F238E27FC236}">
                  <a16:creationId xmlns:a16="http://schemas.microsoft.com/office/drawing/2014/main" id="{AFEBD8A1-C023-41C0-9353-849C914A36EC}"/>
                </a:ext>
              </a:extLst>
            </p:cNvPr>
            <p:cNvSpPr/>
            <p:nvPr/>
          </p:nvSpPr>
          <p:spPr>
            <a:xfrm>
              <a:off x="809239" y="1428015"/>
              <a:ext cx="6131774" cy="1229427"/>
            </a:xfrm>
            <a:prstGeom prst="roundRect">
              <a:avLst>
                <a:gd name="adj" fmla="val 11008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Shape 57">
              <a:extLst>
                <a:ext uri="{FF2B5EF4-FFF2-40B4-BE49-F238E27FC236}">
                  <a16:creationId xmlns:a16="http://schemas.microsoft.com/office/drawing/2014/main" id="{0350757D-4D54-4271-AC4C-027B6C6247B9}"/>
                </a:ext>
              </a:extLst>
            </p:cNvPr>
            <p:cNvSpPr/>
            <p:nvPr/>
          </p:nvSpPr>
          <p:spPr>
            <a:xfrm>
              <a:off x="809240" y="3464073"/>
              <a:ext cx="6131774" cy="358431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72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Буренчев</a:t>
              </a:r>
              <a:r>
                <a:rPr kumimoji="0" lang="ru-RU" sz="172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Александр</a:t>
              </a:r>
            </a:p>
          </p:txBody>
        </p:sp>
        <p:sp>
          <p:nvSpPr>
            <p:cNvPr id="8" name="Shape 68">
              <a:extLst>
                <a:ext uri="{FF2B5EF4-FFF2-40B4-BE49-F238E27FC236}">
                  <a16:creationId xmlns:a16="http://schemas.microsoft.com/office/drawing/2014/main" id="{85B72AA7-1165-40F9-91C6-BA5088850458}"/>
                </a:ext>
              </a:extLst>
            </p:cNvPr>
            <p:cNvSpPr/>
            <p:nvPr/>
          </p:nvSpPr>
          <p:spPr>
            <a:xfrm>
              <a:off x="809240" y="2817746"/>
              <a:ext cx="6131774" cy="646331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УМНЫЙ БЮДЖЕТ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31592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-Concpt_Shape15PR">
            <a:extLst>
              <a:ext uri="{FF2B5EF4-FFF2-40B4-BE49-F238E27FC236}">
                <a16:creationId xmlns:a16="http://schemas.microsoft.com/office/drawing/2014/main" id="{E6BAC09B-EE68-415A-AD32-30DBE4079F1C}"/>
              </a:ext>
            </a:extLst>
          </p:cNvPr>
          <p:cNvSpPr/>
          <p:nvPr/>
        </p:nvSpPr>
        <p:spPr>
          <a:xfrm>
            <a:off x="11338561" y="-853440"/>
            <a:ext cx="1706879" cy="17068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-Concpt_Shape16">
            <a:extLst>
              <a:ext uri="{FF2B5EF4-FFF2-40B4-BE49-F238E27FC236}">
                <a16:creationId xmlns:a16="http://schemas.microsoft.com/office/drawing/2014/main" id="{0BE425E5-3D8C-4FEC-922E-E75711E5E8C7}"/>
              </a:ext>
            </a:extLst>
          </p:cNvPr>
          <p:cNvSpPr/>
          <p:nvPr/>
        </p:nvSpPr>
        <p:spPr>
          <a:xfrm>
            <a:off x="11332494" y="347440"/>
            <a:ext cx="512064" cy="512064"/>
          </a:xfrm>
          <a:prstGeom prst="donut">
            <a:avLst>
              <a:gd name="adj" fmla="val 236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14" name="Group 12">
            <a:extLst>
              <a:ext uri="{FF2B5EF4-FFF2-40B4-BE49-F238E27FC236}">
                <a16:creationId xmlns:a16="http://schemas.microsoft.com/office/drawing/2014/main" id="{C8E30235-2491-410E-AA16-85F8A1AD5D96}"/>
              </a:ext>
            </a:extLst>
          </p:cNvPr>
          <p:cNvGrpSpPr/>
          <p:nvPr/>
        </p:nvGrpSpPr>
        <p:grpSpPr>
          <a:xfrm>
            <a:off x="485215" y="441323"/>
            <a:ext cx="11099519" cy="5975359"/>
            <a:chOff x="485215" y="441323"/>
            <a:chExt cx="11099519" cy="5975359"/>
          </a:xfrm>
        </p:grpSpPr>
        <p:sp>
          <p:nvSpPr>
            <p:cNvPr id="2" name="Shape 22">
              <a:extLst>
                <a:ext uri="{FF2B5EF4-FFF2-40B4-BE49-F238E27FC236}">
                  <a16:creationId xmlns:a16="http://schemas.microsoft.com/office/drawing/2014/main" id="{6933EE6A-7AA3-45CD-98F0-1856490C09C5}"/>
                </a:ext>
              </a:extLst>
            </p:cNvPr>
            <p:cNvSpPr/>
            <p:nvPr/>
          </p:nvSpPr>
          <p:spPr>
            <a:xfrm>
              <a:off x="485215" y="441324"/>
              <a:ext cx="3170677" cy="5975332"/>
            </a:xfrm>
            <a:prstGeom prst="roundRect">
              <a:avLst>
                <a:gd name="adj" fmla="val 4268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-Dynamic 38" descr="Abstract">
              <a:extLst>
                <a:ext uri="{FF2B5EF4-FFF2-40B4-BE49-F238E27FC236}">
                  <a16:creationId xmlns:a16="http://schemas.microsoft.com/office/drawing/2014/main" id="{65C3594D-E1B1-4594-A016-A776E52E49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3" b="3643"/>
            <a:stretch/>
          </p:blipFill>
          <p:spPr>
            <a:xfrm>
              <a:off x="1917341" y="441323"/>
              <a:ext cx="9667393" cy="5975355"/>
            </a:xfrm>
            <a:prstGeom prst="roundRect">
              <a:avLst>
                <a:gd name="adj" fmla="val 2265"/>
              </a:avLst>
            </a:prstGeom>
          </p:spPr>
        </p:pic>
        <p:sp>
          <p:nvSpPr>
            <p:cNvPr id="5" name="Shape 45">
              <a:extLst>
                <a:ext uri="{FF2B5EF4-FFF2-40B4-BE49-F238E27FC236}">
                  <a16:creationId xmlns:a16="http://schemas.microsoft.com/office/drawing/2014/main" id="{54806D61-69A6-431F-A962-5B785FBDE92A}"/>
                </a:ext>
              </a:extLst>
            </p:cNvPr>
            <p:cNvSpPr/>
            <p:nvPr/>
          </p:nvSpPr>
          <p:spPr>
            <a:xfrm>
              <a:off x="1917341" y="441324"/>
              <a:ext cx="9667393" cy="5975358"/>
            </a:xfrm>
            <a:prstGeom prst="roundRect">
              <a:avLst>
                <a:gd name="adj" fmla="val 2265"/>
              </a:avLst>
            </a:prstGeom>
            <a:solidFill>
              <a:schemeClr val="tx1">
                <a:lumMod val="100000"/>
                <a:alpha val="71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-Title56">
              <a:extLst>
                <a:ext uri="{FF2B5EF4-FFF2-40B4-BE49-F238E27FC236}">
                  <a16:creationId xmlns:a16="http://schemas.microsoft.com/office/drawing/2014/main" id="{05C82723-F758-4418-BA09-275F4E67493E}"/>
                </a:ext>
              </a:extLst>
            </p:cNvPr>
            <p:cNvSpPr/>
            <p:nvPr/>
          </p:nvSpPr>
          <p:spPr>
            <a:xfrm>
              <a:off x="2605545" y="1933754"/>
              <a:ext cx="6332187" cy="7272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ru-RU" sz="4126" b="1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ПОСТАНОВКА ЗАДАЧИ</a:t>
              </a:r>
            </a:p>
          </p:txBody>
        </p:sp>
        <p:sp>
          <p:nvSpPr>
            <p:cNvPr id="9" name="Shape 69">
              <a:extLst>
                <a:ext uri="{FF2B5EF4-FFF2-40B4-BE49-F238E27FC236}">
                  <a16:creationId xmlns:a16="http://schemas.microsoft.com/office/drawing/2014/main" id="{9CBD74B4-934A-4A3A-B919-7FE1D0023BB0}"/>
                </a:ext>
              </a:extLst>
            </p:cNvPr>
            <p:cNvSpPr/>
            <p:nvPr/>
          </p:nvSpPr>
          <p:spPr>
            <a:xfrm>
              <a:off x="2703909" y="3112598"/>
              <a:ext cx="2035030" cy="110439"/>
            </a:xfrm>
            <a:prstGeom prst="roundRect">
              <a:avLst>
                <a:gd name="adj" fmla="val 122539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Shape 711">
              <a:extLst>
                <a:ext uri="{FF2B5EF4-FFF2-40B4-BE49-F238E27FC236}">
                  <a16:creationId xmlns:a16="http://schemas.microsoft.com/office/drawing/2014/main" id="{C45D4030-489B-47DE-875D-573722AE98B4}"/>
                </a:ext>
              </a:extLst>
            </p:cNvPr>
            <p:cNvSpPr/>
            <p:nvPr/>
          </p:nvSpPr>
          <p:spPr>
            <a:xfrm>
              <a:off x="2605545" y="3458738"/>
              <a:ext cx="7991335" cy="2035814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ru-RU" sz="2526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ЦЕЛЬ: разработать приложение «Умный бюджет», которое поможет пользователям эффективно управлять своими финансами, принимать обоснованные решения и достигать финансовых целей.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07306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-Concpt_Shape14PR14">
            <a:extLst>
              <a:ext uri="{FF2B5EF4-FFF2-40B4-BE49-F238E27FC236}">
                <a16:creationId xmlns:a16="http://schemas.microsoft.com/office/drawing/2014/main" id="{EB422A82-1BBA-49B7-BD46-A53C1A22EBCA}"/>
              </a:ext>
            </a:extLst>
          </p:cNvPr>
          <p:cNvSpPr/>
          <p:nvPr/>
        </p:nvSpPr>
        <p:spPr>
          <a:xfrm>
            <a:off x="11338561" y="-853440"/>
            <a:ext cx="1706879" cy="17068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-Concpt_Shape1515">
            <a:extLst>
              <a:ext uri="{FF2B5EF4-FFF2-40B4-BE49-F238E27FC236}">
                <a16:creationId xmlns:a16="http://schemas.microsoft.com/office/drawing/2014/main" id="{3877BFFC-CA29-48FB-AB5A-1C5CCC5F4325}"/>
              </a:ext>
            </a:extLst>
          </p:cNvPr>
          <p:cNvSpPr/>
          <p:nvPr/>
        </p:nvSpPr>
        <p:spPr>
          <a:xfrm>
            <a:off x="11332494" y="347440"/>
            <a:ext cx="512064" cy="512064"/>
          </a:xfrm>
          <a:prstGeom prst="donut">
            <a:avLst>
              <a:gd name="adj" fmla="val 175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1502ED9-69BF-4851-9EC4-2E9FF94A600D}"/>
              </a:ext>
            </a:extLst>
          </p:cNvPr>
          <p:cNvGrpSpPr/>
          <p:nvPr/>
        </p:nvGrpSpPr>
        <p:grpSpPr>
          <a:xfrm>
            <a:off x="485215" y="441323"/>
            <a:ext cx="11099519" cy="5975359"/>
            <a:chOff x="485215" y="441323"/>
            <a:chExt cx="11099519" cy="5975359"/>
          </a:xfrm>
        </p:grpSpPr>
        <p:sp>
          <p:nvSpPr>
            <p:cNvPr id="2" name="Shape 222">
              <a:extLst>
                <a:ext uri="{FF2B5EF4-FFF2-40B4-BE49-F238E27FC236}">
                  <a16:creationId xmlns:a16="http://schemas.microsoft.com/office/drawing/2014/main" id="{38422D60-1416-4999-8E23-21F9DF2EDD96}"/>
                </a:ext>
              </a:extLst>
            </p:cNvPr>
            <p:cNvSpPr/>
            <p:nvPr/>
          </p:nvSpPr>
          <p:spPr>
            <a:xfrm>
              <a:off x="485215" y="441324"/>
              <a:ext cx="3170677" cy="5975332"/>
            </a:xfrm>
            <a:prstGeom prst="roundRect">
              <a:avLst>
                <a:gd name="adj" fmla="val 4268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-Dynamic 355" descr="Abstract">
              <a:extLst>
                <a:ext uri="{FF2B5EF4-FFF2-40B4-BE49-F238E27FC236}">
                  <a16:creationId xmlns:a16="http://schemas.microsoft.com/office/drawing/2014/main" id="{C8CFA333-FDE8-4F80-B34F-A0B4C9D43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3" b="3643"/>
            <a:stretch/>
          </p:blipFill>
          <p:spPr>
            <a:xfrm>
              <a:off x="1917341" y="441323"/>
              <a:ext cx="9667393" cy="5975355"/>
            </a:xfrm>
            <a:prstGeom prst="roundRect">
              <a:avLst>
                <a:gd name="adj" fmla="val 2265"/>
              </a:avLst>
            </a:prstGeom>
          </p:spPr>
        </p:pic>
        <p:sp>
          <p:nvSpPr>
            <p:cNvPr id="6" name="Shape 466">
              <a:extLst>
                <a:ext uri="{FF2B5EF4-FFF2-40B4-BE49-F238E27FC236}">
                  <a16:creationId xmlns:a16="http://schemas.microsoft.com/office/drawing/2014/main" id="{3B00F619-D186-4EAA-ABB5-6E5E4346FF2E}"/>
                </a:ext>
              </a:extLst>
            </p:cNvPr>
            <p:cNvSpPr/>
            <p:nvPr/>
          </p:nvSpPr>
          <p:spPr>
            <a:xfrm>
              <a:off x="1917341" y="441324"/>
              <a:ext cx="9667393" cy="5975358"/>
            </a:xfrm>
            <a:prstGeom prst="roundRect">
              <a:avLst>
                <a:gd name="adj" fmla="val 2265"/>
              </a:avLst>
            </a:prstGeom>
            <a:solidFill>
              <a:schemeClr val="tx1">
                <a:lumMod val="100000"/>
                <a:alpha val="71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-Title577">
              <a:extLst>
                <a:ext uri="{FF2B5EF4-FFF2-40B4-BE49-F238E27FC236}">
                  <a16:creationId xmlns:a16="http://schemas.microsoft.com/office/drawing/2014/main" id="{5058A5B8-658D-4B29-8AD8-BA2F9C8D6E2A}"/>
                </a:ext>
              </a:extLst>
            </p:cNvPr>
            <p:cNvSpPr/>
            <p:nvPr/>
          </p:nvSpPr>
          <p:spPr>
            <a:xfrm>
              <a:off x="811467" y="594051"/>
              <a:ext cx="6332187" cy="1389396"/>
            </a:xfrm>
            <a:prstGeom prst="roundRect">
              <a:avLst>
                <a:gd name="adj" fmla="val 9740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400" dirty="0"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ТЕХНОЛОГИИ</a:t>
              </a:r>
            </a:p>
          </p:txBody>
        </p:sp>
        <p:sp>
          <p:nvSpPr>
            <p:cNvPr id="8" name="Shape 688">
              <a:extLst>
                <a:ext uri="{FF2B5EF4-FFF2-40B4-BE49-F238E27FC236}">
                  <a16:creationId xmlns:a16="http://schemas.microsoft.com/office/drawing/2014/main" id="{1B1468F7-7A82-4588-8E56-F731BD2730E8}"/>
                </a:ext>
              </a:extLst>
            </p:cNvPr>
            <p:cNvSpPr/>
            <p:nvPr/>
          </p:nvSpPr>
          <p:spPr>
            <a:xfrm>
              <a:off x="2703909" y="2728281"/>
              <a:ext cx="2035030" cy="110440"/>
            </a:xfrm>
            <a:prstGeom prst="roundRect">
              <a:avLst>
                <a:gd name="adj" fmla="val 122538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Shape 799">
              <a:extLst>
                <a:ext uri="{FF2B5EF4-FFF2-40B4-BE49-F238E27FC236}">
                  <a16:creationId xmlns:a16="http://schemas.microsoft.com/office/drawing/2014/main" id="{692CFAEC-51C2-4D7C-825F-5AE77340BDE2}"/>
                </a:ext>
              </a:extLst>
            </p:cNvPr>
            <p:cNvSpPr/>
            <p:nvPr/>
          </p:nvSpPr>
          <p:spPr>
            <a:xfrm>
              <a:off x="2372917" y="2954171"/>
              <a:ext cx="7901742" cy="2308324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Firebase</a:t>
              </a:r>
              <a:r>
                <a:rPr lang="ru-RU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Cloudstore</a:t>
              </a:r>
              <a:endParaRPr lang="ru-RU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r>
                <a:rPr lang="en-US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Firebase </a:t>
              </a:r>
              <a:r>
                <a:rPr lang="en-US" sz="36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Authentificator</a:t>
              </a:r>
              <a:endParaRPr lang="ru-RU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r>
                <a:rPr lang="en-US" sz="36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FrameLayout</a:t>
              </a:r>
              <a:r>
                <a:rPr lang="en-US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ru-RU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и фрагменты</a:t>
              </a:r>
            </a:p>
            <a:p>
              <a:r>
                <a:rPr lang="en-US" sz="36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MPAndroidChart</a:t>
              </a:r>
              <a:endParaRPr lang="en-US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9810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-Concpt_Shape67PR">
            <a:extLst>
              <a:ext uri="{FF2B5EF4-FFF2-40B4-BE49-F238E27FC236}">
                <a16:creationId xmlns:a16="http://schemas.microsoft.com/office/drawing/2014/main" id="{FC2920A3-FDCC-45DA-9AFF-DDDAF73095B4}"/>
              </a:ext>
            </a:extLst>
          </p:cNvPr>
          <p:cNvSpPr/>
          <p:nvPr/>
        </p:nvSpPr>
        <p:spPr>
          <a:xfrm>
            <a:off x="11338561" y="-853440"/>
            <a:ext cx="1706879" cy="17068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-Concpt_Shape68">
            <a:extLst>
              <a:ext uri="{FF2B5EF4-FFF2-40B4-BE49-F238E27FC236}">
                <a16:creationId xmlns:a16="http://schemas.microsoft.com/office/drawing/2014/main" id="{6B341A8D-B4E8-4F5C-949D-BA789183B5DF}"/>
              </a:ext>
            </a:extLst>
          </p:cNvPr>
          <p:cNvSpPr/>
          <p:nvPr/>
        </p:nvSpPr>
        <p:spPr>
          <a:xfrm>
            <a:off x="11332494" y="347440"/>
            <a:ext cx="512064" cy="512064"/>
          </a:xfrm>
          <a:prstGeom prst="donut">
            <a:avLst>
              <a:gd name="adj" fmla="val 82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66" name="Group 49">
            <a:extLst>
              <a:ext uri="{FF2B5EF4-FFF2-40B4-BE49-F238E27FC236}">
                <a16:creationId xmlns:a16="http://schemas.microsoft.com/office/drawing/2014/main" id="{C3013BE3-BA0E-4FA8-913F-A2039EF35A95}"/>
              </a:ext>
            </a:extLst>
          </p:cNvPr>
          <p:cNvGrpSpPr/>
          <p:nvPr/>
        </p:nvGrpSpPr>
        <p:grpSpPr>
          <a:xfrm>
            <a:off x="972895" y="1866721"/>
            <a:ext cx="8005647" cy="3366882"/>
            <a:chOff x="485215" y="1097280"/>
            <a:chExt cx="8005647" cy="3366882"/>
          </a:xfrm>
        </p:grpSpPr>
        <p:grpSp>
          <p:nvGrpSpPr>
            <p:cNvPr id="53" name="Group 44">
              <a:extLst>
                <a:ext uri="{FF2B5EF4-FFF2-40B4-BE49-F238E27FC236}">
                  <a16:creationId xmlns:a16="http://schemas.microsoft.com/office/drawing/2014/main" id="{5971AA79-436B-4D7B-B3AD-B5CCE2A55E62}"/>
                </a:ext>
              </a:extLst>
            </p:cNvPr>
            <p:cNvGrpSpPr/>
            <p:nvPr/>
          </p:nvGrpSpPr>
          <p:grpSpPr>
            <a:xfrm>
              <a:off x="485215" y="1097280"/>
              <a:ext cx="8005644" cy="1395866"/>
              <a:chOff x="485215" y="1097280"/>
              <a:chExt cx="8005644" cy="1395866"/>
            </a:xfrm>
          </p:grpSpPr>
          <p:sp>
            <p:nvSpPr>
              <p:cNvPr id="3" name="-SubtitleGroup33">
                <a:extLst>
                  <a:ext uri="{FF2B5EF4-FFF2-40B4-BE49-F238E27FC236}">
                    <a16:creationId xmlns:a16="http://schemas.microsoft.com/office/drawing/2014/main" id="{2E18A8E4-2E94-44E3-8658-35965E2DEE36}"/>
                  </a:ext>
                </a:extLst>
              </p:cNvPr>
              <p:cNvSpPr/>
              <p:nvPr/>
            </p:nvSpPr>
            <p:spPr>
              <a:xfrm>
                <a:off x="485215" y="1097280"/>
                <a:ext cx="8005644" cy="534707"/>
              </a:xfrm>
              <a:prstGeom prst="roundRect">
                <a:avLst>
                  <a:gd name="adj" fmla="val 25309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-Concpt_Shape52">
                <a:extLst>
                  <a:ext uri="{FF2B5EF4-FFF2-40B4-BE49-F238E27FC236}">
                    <a16:creationId xmlns:a16="http://schemas.microsoft.com/office/drawing/2014/main" id="{368DF829-1CD2-48A4-A67E-CEBCC3963ABF}"/>
                  </a:ext>
                </a:extLst>
              </p:cNvPr>
              <p:cNvSpPr/>
              <p:nvPr/>
            </p:nvSpPr>
            <p:spPr>
              <a:xfrm>
                <a:off x="561526" y="1748038"/>
                <a:ext cx="745108" cy="74510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Shape 44">
                <a:extLst>
                  <a:ext uri="{FF2B5EF4-FFF2-40B4-BE49-F238E27FC236}">
                    <a16:creationId xmlns:a16="http://schemas.microsoft.com/office/drawing/2014/main" id="{2C574FB1-BEDD-4393-A1A2-9AFA608091BC}"/>
                  </a:ext>
                </a:extLst>
              </p:cNvPr>
              <p:cNvSpPr/>
              <p:nvPr/>
            </p:nvSpPr>
            <p:spPr>
              <a:xfrm>
                <a:off x="1399611" y="1941426"/>
                <a:ext cx="7091248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r>
                  <a:rPr lang="ru-RU" dirty="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Столбиковая и круговая диаграммы</a:t>
                </a:r>
              </a:p>
            </p:txBody>
          </p:sp>
          <p:sp>
            <p:nvSpPr>
              <p:cNvPr id="5" name="Shape 5-Concept5">
                <a:extLst>
                  <a:ext uri="{FF2B5EF4-FFF2-40B4-BE49-F238E27FC236}">
                    <a16:creationId xmlns:a16="http://schemas.microsoft.com/office/drawing/2014/main" id="{8FD81E9A-4B05-44E1-BD8E-E63DD7E39779}"/>
                  </a:ext>
                </a:extLst>
              </p:cNvPr>
              <p:cNvSpPr/>
              <p:nvPr/>
            </p:nvSpPr>
            <p:spPr>
              <a:xfrm>
                <a:off x="579267" y="1765779"/>
                <a:ext cx="709626" cy="70962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-Concpt_Shape51">
                <a:extLst>
                  <a:ext uri="{FF2B5EF4-FFF2-40B4-BE49-F238E27FC236}">
                    <a16:creationId xmlns:a16="http://schemas.microsoft.com/office/drawing/2014/main" id="{3A5D8923-0DC8-48AB-BFE7-0576931B8C3B}"/>
                  </a:ext>
                </a:extLst>
              </p:cNvPr>
              <p:cNvSpPr/>
              <p:nvPr/>
            </p:nvSpPr>
            <p:spPr>
              <a:xfrm>
                <a:off x="571992" y="2223747"/>
                <a:ext cx="70962" cy="709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2566"/>
              </a:effectLst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1" name="-Icon611" descr=" Столбиковая и круговая диаграммы">
                <a:extLst>
                  <a:ext uri="{FF2B5EF4-FFF2-40B4-BE49-F238E27FC236}">
                    <a16:creationId xmlns:a16="http://schemas.microsoft.com/office/drawing/2014/main" id="{9D033511-AC8C-45F0-997B-C0610618851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619" y="1933131"/>
                <a:ext cx="374922" cy="374922"/>
              </a:xfrm>
              <a:prstGeom prst="rect">
                <a:avLst/>
              </a:prstGeom>
            </p:spPr>
          </p:pic>
        </p:grpSp>
        <p:grpSp>
          <p:nvGrpSpPr>
            <p:cNvPr id="56" name="Group 45">
              <a:extLst>
                <a:ext uri="{FF2B5EF4-FFF2-40B4-BE49-F238E27FC236}">
                  <a16:creationId xmlns:a16="http://schemas.microsoft.com/office/drawing/2014/main" id="{CDE2F9D8-4C1F-4757-99C5-CC31007C12D9}"/>
                </a:ext>
              </a:extLst>
            </p:cNvPr>
            <p:cNvGrpSpPr/>
            <p:nvPr/>
          </p:nvGrpSpPr>
          <p:grpSpPr>
            <a:xfrm>
              <a:off x="561526" y="2727374"/>
              <a:ext cx="7929336" cy="757457"/>
              <a:chOff x="561526" y="2727374"/>
              <a:chExt cx="7929336" cy="757457"/>
            </a:xfrm>
          </p:grpSpPr>
          <p:sp>
            <p:nvSpPr>
              <p:cNvPr id="55" name="-Concpt_Shape55">
                <a:extLst>
                  <a:ext uri="{FF2B5EF4-FFF2-40B4-BE49-F238E27FC236}">
                    <a16:creationId xmlns:a16="http://schemas.microsoft.com/office/drawing/2014/main" id="{7D299795-A7F0-44DB-9EA6-3188DF40D526}"/>
                  </a:ext>
                </a:extLst>
              </p:cNvPr>
              <p:cNvSpPr/>
              <p:nvPr/>
            </p:nvSpPr>
            <p:spPr>
              <a:xfrm>
                <a:off x="561526" y="2727374"/>
                <a:ext cx="745108" cy="7451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Shape 812">
                <a:extLst>
                  <a:ext uri="{FF2B5EF4-FFF2-40B4-BE49-F238E27FC236}">
                    <a16:creationId xmlns:a16="http://schemas.microsoft.com/office/drawing/2014/main" id="{FBDFF16E-159E-454A-84F7-180611EBC72E}"/>
                  </a:ext>
                </a:extLst>
              </p:cNvPr>
              <p:cNvSpPr/>
              <p:nvPr/>
            </p:nvSpPr>
            <p:spPr>
              <a:xfrm>
                <a:off x="1399612" y="2918220"/>
                <a:ext cx="7091250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r>
                  <a:rPr lang="ru-RU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История трат и доходов</a:t>
                </a:r>
              </a:p>
            </p:txBody>
          </p:sp>
          <p:sp>
            <p:nvSpPr>
              <p:cNvPr id="13" name="Shape 9-Concept13">
                <a:extLst>
                  <a:ext uri="{FF2B5EF4-FFF2-40B4-BE49-F238E27FC236}">
                    <a16:creationId xmlns:a16="http://schemas.microsoft.com/office/drawing/2014/main" id="{C21A3EC4-3A0A-4CE5-8604-10CC53C636D8}"/>
                  </a:ext>
                </a:extLst>
              </p:cNvPr>
              <p:cNvSpPr/>
              <p:nvPr/>
            </p:nvSpPr>
            <p:spPr>
              <a:xfrm>
                <a:off x="579267" y="2745114"/>
                <a:ext cx="709626" cy="70962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" name="-Concpt_Shape54">
                <a:extLst>
                  <a:ext uri="{FF2B5EF4-FFF2-40B4-BE49-F238E27FC236}">
                    <a16:creationId xmlns:a16="http://schemas.microsoft.com/office/drawing/2014/main" id="{DA6D5DEE-A296-4306-AB0F-4386532C045A}"/>
                  </a:ext>
                </a:extLst>
              </p:cNvPr>
              <p:cNvSpPr/>
              <p:nvPr/>
            </p:nvSpPr>
            <p:spPr>
              <a:xfrm>
                <a:off x="836986" y="3413868"/>
                <a:ext cx="70963" cy="709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2566"/>
              </a:effectLst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7" name="-Icon1017" descr=" История трат и доходов">
                <a:extLst>
                  <a:ext uri="{FF2B5EF4-FFF2-40B4-BE49-F238E27FC236}">
                    <a16:creationId xmlns:a16="http://schemas.microsoft.com/office/drawing/2014/main" id="{25276AC0-4C83-449A-A9A9-D7E031492F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620" y="2912467"/>
                <a:ext cx="377128" cy="374922"/>
              </a:xfrm>
              <a:prstGeom prst="rect">
                <a:avLst/>
              </a:prstGeom>
            </p:spPr>
          </p:pic>
        </p:grpSp>
        <p:grpSp>
          <p:nvGrpSpPr>
            <p:cNvPr id="59" name="Group 46">
              <a:extLst>
                <a:ext uri="{FF2B5EF4-FFF2-40B4-BE49-F238E27FC236}">
                  <a16:creationId xmlns:a16="http://schemas.microsoft.com/office/drawing/2014/main" id="{5EB5B963-61DA-45E9-AE3C-0B62D4A07AA0}"/>
                </a:ext>
              </a:extLst>
            </p:cNvPr>
            <p:cNvGrpSpPr/>
            <p:nvPr/>
          </p:nvGrpSpPr>
          <p:grpSpPr>
            <a:xfrm>
              <a:off x="561526" y="3706705"/>
              <a:ext cx="7929336" cy="757457"/>
              <a:chOff x="561526" y="3706705"/>
              <a:chExt cx="7929336" cy="757457"/>
            </a:xfrm>
          </p:grpSpPr>
          <p:sp>
            <p:nvSpPr>
              <p:cNvPr id="58" name="-Concpt_Shape58">
                <a:extLst>
                  <a:ext uri="{FF2B5EF4-FFF2-40B4-BE49-F238E27FC236}">
                    <a16:creationId xmlns:a16="http://schemas.microsoft.com/office/drawing/2014/main" id="{943F006A-C2AF-429E-BFC1-61DD396CA690}"/>
                  </a:ext>
                </a:extLst>
              </p:cNvPr>
              <p:cNvSpPr/>
              <p:nvPr/>
            </p:nvSpPr>
            <p:spPr>
              <a:xfrm>
                <a:off x="561526" y="3706705"/>
                <a:ext cx="745108" cy="7451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Shape 1218">
                <a:extLst>
                  <a:ext uri="{FF2B5EF4-FFF2-40B4-BE49-F238E27FC236}">
                    <a16:creationId xmlns:a16="http://schemas.microsoft.com/office/drawing/2014/main" id="{8F0B5C99-7A42-40EE-ACDA-041F2A42F8F5}"/>
                  </a:ext>
                </a:extLst>
              </p:cNvPr>
              <p:cNvSpPr/>
              <p:nvPr/>
            </p:nvSpPr>
            <p:spPr>
              <a:xfrm>
                <a:off x="1399612" y="3895007"/>
                <a:ext cx="7091250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r>
                  <a:rPr lang="ru-RU" dirty="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Добавление и отслеживание целей</a:t>
                </a:r>
              </a:p>
            </p:txBody>
          </p:sp>
          <p:sp>
            <p:nvSpPr>
              <p:cNvPr id="19" name="Shape 13-Concept19">
                <a:extLst>
                  <a:ext uri="{FF2B5EF4-FFF2-40B4-BE49-F238E27FC236}">
                    <a16:creationId xmlns:a16="http://schemas.microsoft.com/office/drawing/2014/main" id="{8D207058-CBF8-4D41-99E6-E75DCB37E0B4}"/>
                  </a:ext>
                </a:extLst>
              </p:cNvPr>
              <p:cNvSpPr/>
              <p:nvPr/>
            </p:nvSpPr>
            <p:spPr>
              <a:xfrm>
                <a:off x="579267" y="3724445"/>
                <a:ext cx="709626" cy="70962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7" name="-Concpt_Shape57">
                <a:extLst>
                  <a:ext uri="{FF2B5EF4-FFF2-40B4-BE49-F238E27FC236}">
                    <a16:creationId xmlns:a16="http://schemas.microsoft.com/office/drawing/2014/main" id="{74EBF48B-754E-4AE4-86E2-9BF72F0B9C6D}"/>
                  </a:ext>
                </a:extLst>
              </p:cNvPr>
              <p:cNvSpPr/>
              <p:nvPr/>
            </p:nvSpPr>
            <p:spPr>
              <a:xfrm>
                <a:off x="836986" y="4393199"/>
                <a:ext cx="70963" cy="709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2566"/>
              </a:effectLst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3" name="-Icon1423" descr=" Добавление и отслеживание целейGithub actions CI">
                <a:extLst>
                  <a:ext uri="{FF2B5EF4-FFF2-40B4-BE49-F238E27FC236}">
                    <a16:creationId xmlns:a16="http://schemas.microsoft.com/office/drawing/2014/main" id="{B422C044-0010-4539-9A4E-6EFB0518143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620" y="3891797"/>
                <a:ext cx="377128" cy="374922"/>
              </a:xfrm>
              <a:prstGeom prst="rect">
                <a:avLst/>
              </a:prstGeom>
            </p:spPr>
          </p:pic>
        </p:grpSp>
      </p:grpSp>
      <p:pic>
        <p:nvPicPr>
          <p:cNvPr id="38" name="-Dynamic 23" descr="Abstract">
            <a:extLst>
              <a:ext uri="{FF2B5EF4-FFF2-40B4-BE49-F238E27FC236}">
                <a16:creationId xmlns:a16="http://schemas.microsoft.com/office/drawing/2014/main" id="{081C120F-369A-4F64-BAB7-3D70E47A2B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4" r="31064"/>
          <a:stretch/>
        </p:blipFill>
        <p:spPr>
          <a:xfrm>
            <a:off x="8708575" y="1097280"/>
            <a:ext cx="3017151" cy="5319406"/>
          </a:xfrm>
          <a:prstGeom prst="roundRect">
            <a:avLst>
              <a:gd name="adj" fmla="val 4485"/>
            </a:avLst>
          </a:prstGeom>
        </p:spPr>
      </p:pic>
      <p:sp>
        <p:nvSpPr>
          <p:cNvPr id="2" name="-SlideTitle">
            <a:extLst>
              <a:ext uri="{FF2B5EF4-FFF2-40B4-BE49-F238E27FC236}">
                <a16:creationId xmlns:a16="http://schemas.microsoft.com/office/drawing/2014/main" id="{F6926377-5959-4F48-9FEB-5FFE0A4C01B7}"/>
              </a:ext>
            </a:extLst>
          </p:cNvPr>
          <p:cNvSpPr txBox="1"/>
          <p:nvPr/>
        </p:nvSpPr>
        <p:spPr>
          <a:xfrm>
            <a:off x="2392144" y="361933"/>
            <a:ext cx="9601200" cy="76944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4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ФИЧИ</a:t>
            </a:r>
            <a:endParaRPr lang="ru-RU" sz="3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571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9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9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8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8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 autoUpdateAnimBg="0"/>
      <p:bldP spid="68" grpId="0" animBg="1" autoUpdateAnimBg="0"/>
      <p:bldP spid="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6F539D6-773C-4FC0-B357-E5C7AE9F2EC5}"/>
              </a:ext>
            </a:extLst>
          </p:cNvPr>
          <p:cNvSpPr txBox="1"/>
          <p:nvPr/>
        </p:nvSpPr>
        <p:spPr>
          <a:xfrm>
            <a:off x="4782178" y="162821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ИНТЕРФЕЙС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7A22C8-9E52-4C57-9097-F7769956A942}"/>
              </a:ext>
            </a:extLst>
          </p:cNvPr>
          <p:cNvSpPr/>
          <p:nvPr/>
        </p:nvSpPr>
        <p:spPr>
          <a:xfrm>
            <a:off x="519863" y="1021994"/>
            <a:ext cx="2378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АУТЕНТИФИКАЦИЯ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B298CA-E89D-4BCC-AC7E-3797FFD0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4"/>
          <a:stretch/>
        </p:blipFill>
        <p:spPr>
          <a:xfrm>
            <a:off x="2133173" y="1481559"/>
            <a:ext cx="2233353" cy="47448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6701A-2C32-4C6D-B452-CF16E8DEE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7"/>
          <a:stretch/>
        </p:blipFill>
        <p:spPr>
          <a:xfrm>
            <a:off x="4983272" y="1481559"/>
            <a:ext cx="2225455" cy="47448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0A649B-81EE-48FE-B14F-8D599B91DE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57"/>
          <a:stretch/>
        </p:blipFill>
        <p:spPr>
          <a:xfrm>
            <a:off x="7825474" y="1481559"/>
            <a:ext cx="2225455" cy="4744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5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2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2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CFCF1B69-6058-4503-974B-A410C9F411EE}"/>
              </a:ext>
            </a:extLst>
          </p:cNvPr>
          <p:cNvSpPr txBox="1"/>
          <p:nvPr/>
        </p:nvSpPr>
        <p:spPr>
          <a:xfrm>
            <a:off x="4782178" y="162821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ИНТЕРФЕЙС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BE2C236-24F7-4CF0-AE10-C01D24BB56AA}"/>
              </a:ext>
            </a:extLst>
          </p:cNvPr>
          <p:cNvSpPr/>
          <p:nvPr/>
        </p:nvSpPr>
        <p:spPr>
          <a:xfrm>
            <a:off x="1080658" y="1021994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ВКЛАДКИ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71969E-A96D-42A6-9D6A-D91C0BCC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"/>
          <a:stretch/>
        </p:blipFill>
        <p:spPr>
          <a:xfrm>
            <a:off x="877587" y="1643605"/>
            <a:ext cx="2137360" cy="45314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FA9A12-EAF9-4D83-96CA-6FA6E68E8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0"/>
          <a:stretch/>
        </p:blipFill>
        <p:spPr>
          <a:xfrm>
            <a:off x="3587354" y="1643605"/>
            <a:ext cx="2137360" cy="45191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41E5A7-B66D-47D5-A00E-284B74E2C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1"/>
          <a:stretch/>
        </p:blipFill>
        <p:spPr>
          <a:xfrm>
            <a:off x="6435494" y="1643605"/>
            <a:ext cx="2137360" cy="45314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F1D28C-56C4-4CA6-B523-1AD524DF6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91"/>
          <a:stretch/>
        </p:blipFill>
        <p:spPr>
          <a:xfrm>
            <a:off x="9283634" y="1643605"/>
            <a:ext cx="2137360" cy="45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9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9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9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8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8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9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9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35D2F164-2CFF-4E3D-89E8-28F748C9E339}"/>
              </a:ext>
            </a:extLst>
          </p:cNvPr>
          <p:cNvSpPr txBox="1"/>
          <p:nvPr/>
        </p:nvSpPr>
        <p:spPr>
          <a:xfrm>
            <a:off x="3421232" y="162821"/>
            <a:ext cx="5349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ДЕМОНСТРАЦИЯ РАБОТЫ</a:t>
            </a:r>
          </a:p>
        </p:txBody>
      </p:sp>
      <p:pic>
        <p:nvPicPr>
          <p:cNvPr id="3" name="video_2024-05-21_15-51-50">
            <a:hlinkClick r:id="" action="ppaction://media"/>
            <a:extLst>
              <a:ext uri="{FF2B5EF4-FFF2-40B4-BE49-F238E27FC236}">
                <a16:creationId xmlns:a16="http://schemas.microsoft.com/office/drawing/2014/main" id="{E77C82A0-7CB5-4F4E-BFA6-9FFB073F4DC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5087" y="1006996"/>
            <a:ext cx="2441825" cy="54458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123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9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9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6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-Concpt_Shape14PR">
            <a:extLst>
              <a:ext uri="{FF2B5EF4-FFF2-40B4-BE49-F238E27FC236}">
                <a16:creationId xmlns:a16="http://schemas.microsoft.com/office/drawing/2014/main" id="{A1655350-A088-4FB3-BBA2-731557E14E4B}"/>
              </a:ext>
            </a:extLst>
          </p:cNvPr>
          <p:cNvSpPr/>
          <p:nvPr/>
        </p:nvSpPr>
        <p:spPr>
          <a:xfrm>
            <a:off x="11582402" y="-609600"/>
            <a:ext cx="1219200" cy="1219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-Concpt_Shape15">
            <a:extLst>
              <a:ext uri="{FF2B5EF4-FFF2-40B4-BE49-F238E27FC236}">
                <a16:creationId xmlns:a16="http://schemas.microsoft.com/office/drawing/2014/main" id="{A041292B-A7D3-4D56-AFA9-420789A9D0BD}"/>
              </a:ext>
            </a:extLst>
          </p:cNvPr>
          <p:cNvSpPr/>
          <p:nvPr/>
        </p:nvSpPr>
        <p:spPr>
          <a:xfrm>
            <a:off x="11578068" y="248172"/>
            <a:ext cx="365760" cy="365760"/>
          </a:xfrm>
          <a:prstGeom prst="donut">
            <a:avLst>
              <a:gd name="adj" fmla="val 258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7EBC0CA8-44C3-4638-8C26-47273EC42685}"/>
              </a:ext>
            </a:extLst>
          </p:cNvPr>
          <p:cNvGrpSpPr/>
          <p:nvPr/>
        </p:nvGrpSpPr>
        <p:grpSpPr>
          <a:xfrm>
            <a:off x="485215" y="441323"/>
            <a:ext cx="11112916" cy="5975376"/>
            <a:chOff x="485215" y="441323"/>
            <a:chExt cx="11112916" cy="5975376"/>
          </a:xfrm>
        </p:grpSpPr>
        <p:pic>
          <p:nvPicPr>
            <p:cNvPr id="4" name="-Dynamic 24" descr="Abstract">
              <a:extLst>
                <a:ext uri="{FF2B5EF4-FFF2-40B4-BE49-F238E27FC236}">
                  <a16:creationId xmlns:a16="http://schemas.microsoft.com/office/drawing/2014/main" id="{924ABD3C-8795-4326-86D5-29F4E991688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 b="9656"/>
            <a:stretch/>
          </p:blipFill>
          <p:spPr>
            <a:xfrm>
              <a:off x="485215" y="441323"/>
              <a:ext cx="11108339" cy="5975376"/>
            </a:xfrm>
            <a:prstGeom prst="roundRect">
              <a:avLst>
                <a:gd name="adj" fmla="val 2265"/>
              </a:avLst>
            </a:prstGeom>
          </p:spPr>
        </p:pic>
        <p:sp>
          <p:nvSpPr>
            <p:cNvPr id="5" name="Shape 35">
              <a:extLst>
                <a:ext uri="{FF2B5EF4-FFF2-40B4-BE49-F238E27FC236}">
                  <a16:creationId xmlns:a16="http://schemas.microsoft.com/office/drawing/2014/main" id="{DA4FE0CB-223B-408E-943E-73222A3924D6}"/>
                </a:ext>
              </a:extLst>
            </p:cNvPr>
            <p:cNvSpPr/>
            <p:nvPr/>
          </p:nvSpPr>
          <p:spPr>
            <a:xfrm>
              <a:off x="489792" y="441324"/>
              <a:ext cx="11108339" cy="5975353"/>
            </a:xfrm>
            <a:prstGeom prst="roundRect">
              <a:avLst>
                <a:gd name="adj" fmla="val 2265"/>
              </a:avLst>
            </a:prstGeom>
            <a:solidFill>
              <a:schemeClr val="tx1">
                <a:lumMod val="100000"/>
                <a:alpha val="66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-Title46">
              <a:extLst>
                <a:ext uri="{FF2B5EF4-FFF2-40B4-BE49-F238E27FC236}">
                  <a16:creationId xmlns:a16="http://schemas.microsoft.com/office/drawing/2014/main" id="{4CD52F44-B811-4FD8-92DB-6E0D04EEF333}"/>
                </a:ext>
              </a:extLst>
            </p:cNvPr>
            <p:cNvSpPr/>
            <p:nvPr/>
          </p:nvSpPr>
          <p:spPr>
            <a:xfrm>
              <a:off x="1202296" y="1855659"/>
              <a:ext cx="8638982" cy="1676101"/>
            </a:xfrm>
            <a:prstGeom prst="roundRect">
              <a:avLst>
                <a:gd name="adj" fmla="val 8074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-Concpt_Shape12">
              <a:extLst>
                <a:ext uri="{FF2B5EF4-FFF2-40B4-BE49-F238E27FC236}">
                  <a16:creationId xmlns:a16="http://schemas.microsoft.com/office/drawing/2014/main" id="{0ACBEBB6-A906-47B7-B659-E01B1D42053B}"/>
                </a:ext>
              </a:extLst>
            </p:cNvPr>
            <p:cNvSpPr/>
            <p:nvPr/>
          </p:nvSpPr>
          <p:spPr>
            <a:xfrm>
              <a:off x="753185" y="3763607"/>
              <a:ext cx="347540" cy="34754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Shape 57">
              <a:extLst>
                <a:ext uri="{FF2B5EF4-FFF2-40B4-BE49-F238E27FC236}">
                  <a16:creationId xmlns:a16="http://schemas.microsoft.com/office/drawing/2014/main" id="{AC410D63-0E64-4B8F-9CB6-1EE0647CF695}"/>
                </a:ext>
              </a:extLst>
            </p:cNvPr>
            <p:cNvSpPr/>
            <p:nvPr/>
          </p:nvSpPr>
          <p:spPr>
            <a:xfrm>
              <a:off x="1202296" y="3613619"/>
              <a:ext cx="6861926" cy="584775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ru-RU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СПАСИБО</a:t>
              </a:r>
              <a:endParaRPr lang="ru-RU" sz="2306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sp>
          <p:nvSpPr>
            <p:cNvPr id="8" name="Shape 6-Concept8">
              <a:extLst>
                <a:ext uri="{FF2B5EF4-FFF2-40B4-BE49-F238E27FC236}">
                  <a16:creationId xmlns:a16="http://schemas.microsoft.com/office/drawing/2014/main" id="{C028A3D0-DA0C-4E03-AABD-1BAF4A6F7D5F}"/>
                </a:ext>
              </a:extLst>
            </p:cNvPr>
            <p:cNvSpPr/>
            <p:nvPr/>
          </p:nvSpPr>
          <p:spPr>
            <a:xfrm>
              <a:off x="761460" y="3771882"/>
              <a:ext cx="330990" cy="3309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-Concpt_Shape11">
              <a:extLst>
                <a:ext uri="{FF2B5EF4-FFF2-40B4-BE49-F238E27FC236}">
                  <a16:creationId xmlns:a16="http://schemas.microsoft.com/office/drawing/2014/main" id="{0EEF707D-838E-4059-8DE8-151FE2C2027F}"/>
                </a:ext>
              </a:extLst>
            </p:cNvPr>
            <p:cNvSpPr/>
            <p:nvPr/>
          </p:nvSpPr>
          <p:spPr>
            <a:xfrm>
              <a:off x="873177" y="4082081"/>
              <a:ext cx="33099" cy="330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5861"/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6442F1-07E5-446D-897A-4F4D9136F1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00" b="17976"/>
          <a:stretch/>
        </p:blipFill>
        <p:spPr>
          <a:xfrm>
            <a:off x="8610537" y="3110677"/>
            <a:ext cx="2807180" cy="30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2910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EA3511-AFC3-46D9-A1B6-C7A42948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0"/>
            <a:ext cx="12192000" cy="6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6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3"/>
  <p:tag name="ICON_LAST_COL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3"/>
  <p:tag name="ICON_LAST_COL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874,6724"/>
  <p:tag name="ORIGINAL_HEIGHT" val="470,5003"/>
  <p:tag name="ORIGINAL_TOP" val="34,74992"/>
  <p:tag name="ORIGINAL_LEFT" val="38,205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873,9763"/>
  <p:tag name="ORIGINAL_HEIGHT" val="470,4999"/>
  <p:tag name="ORIGINAL_TOP" val="34,74992"/>
  <p:tag name="ORIGINAL_LEFT" val="38,205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761,212"/>
  <p:tag name="ORIGINAL_HEIGHT" val="470,5006"/>
  <p:tag name="ORIGINAL_TOP" val="34,74992"/>
  <p:tag name="ORIGINAL_LEFT" val="150,97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  <p:tag name="LAYOUT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761,212"/>
  <p:tag name="ORIGINAL_HEIGHT" val="470,5006"/>
  <p:tag name="ORIGINAL_TOP" val="34,74992"/>
  <p:tag name="ORIGINAL_LEFT" val="150,97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237,5722"/>
  <p:tag name="ORIGINAL_HEIGHT" val="418,8509"/>
  <p:tag name="ORIGINAL_TOP" val="86,4"/>
  <p:tag name="ORIGINAL_LEFT" val="685,714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3"/>
  <p:tag name="ICON_LAST_COLOR" val="0"/>
</p:tagLst>
</file>

<file path=ppt/theme/theme1.xml><?xml version="1.0" encoding="utf-8"?>
<a:theme xmlns:a="http://schemas.openxmlformats.org/drawingml/2006/main" name="6_officetheme (МКБ)">
  <a:themeElements>
    <a:clrScheme name="Другая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4BD"/>
      </a:accent1>
      <a:accent2>
        <a:srgbClr val="00B0F0"/>
      </a:accent2>
      <a:accent3>
        <a:srgbClr val="002997"/>
      </a:accent3>
      <a:accent4>
        <a:srgbClr val="008CC0"/>
      </a:accent4>
      <a:accent5>
        <a:srgbClr val="002078"/>
      </a:accent5>
      <a:accent6>
        <a:srgbClr val="0070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theme_temp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theme_created_design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theme_created_design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theme_created_design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theme_created_design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60</Words>
  <Application>Microsoft Office PowerPoint</Application>
  <PresentationFormat>Широкоэкранный</PresentationFormat>
  <Paragraphs>20</Paragraphs>
  <Slides>9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Roboto Light</vt:lpstr>
      <vt:lpstr>Roboto Medium</vt:lpstr>
      <vt:lpstr>Calibri Light</vt:lpstr>
      <vt:lpstr>6_officetheme (МКБ)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Burenchev</dc:creator>
  <cp:lastModifiedBy>Alexander Burenchev</cp:lastModifiedBy>
  <cp:revision>13</cp:revision>
  <dcterms:created xsi:type="dcterms:W3CDTF">2024-05-19T08:17:47Z</dcterms:created>
  <dcterms:modified xsi:type="dcterms:W3CDTF">2024-05-21T13:46:13Z</dcterms:modified>
</cp:coreProperties>
</file>